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335" r:id="rId2"/>
    <p:sldId id="336" r:id="rId3"/>
    <p:sldId id="337" r:id="rId4"/>
    <p:sldId id="338" r:id="rId5"/>
    <p:sldId id="344" r:id="rId6"/>
    <p:sldId id="343" r:id="rId7"/>
    <p:sldId id="339" r:id="rId8"/>
    <p:sldId id="341" r:id="rId9"/>
    <p:sldId id="340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1" autoAdjust="0"/>
    <p:restoredTop sz="93447" autoAdjust="0"/>
  </p:normalViewPr>
  <p:slideViewPr>
    <p:cSldViewPr snapToGrid="0">
      <p:cViewPr varScale="1">
        <p:scale>
          <a:sx n="103" d="100"/>
          <a:sy n="103" d="100"/>
        </p:scale>
        <p:origin x="11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1-07T12:26:44.1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2293 4427 0,'35'0'16,"-17"0"-1,17 0 1,-17-17-16,0-1 15,17 18 1,-35-18 0,0 1-1,-18-1 1,1 18 0,-19 0-1,-34 35 1,34 1 15,-16 52-15,34-88-16,-35 53 15,0 35 1,0-17 0,53 34-1,0-34 1,35 70-1,36-53 1,0 71 0,34 53-1,1-89 1,-53-52 0,-35-54-1,-18 36 1,0-17-1,0 16 17,-18 19-17,-35-18 1,-35-18 0,-71 1-1,36-19 1,-18 1-1,17-18 1,89 0 0,17 0 77,1 17-77,-1 1 0,0-18-16,1 18 15,17-1 1,0 19 0,53 34-1,-36-17 1,19 18-1,-1-18 1,-35-36-16,17 36 16,36 53-1,-35-53 1,17 17 0,1 19-1,-36-54-15,17 0 16,1 89 15,17-54-31,-17 36 31,35 70-15,-18-70 0,0 35-1,-17-17 1,0-1-1,34 18 1,19 1 0,-53-107-16,17 35 15,-17 1 1,17-36 0,0 36-1,0-1 1,18 1-1,18-18 1,-36-18 15</inkml:trace>
  <inkml:trace contextRef="#ctx0" brushRef="#br0" timeOffset="19807.82">14799 6138 0,'18'0'62,"-1"18"-46,19 0-16,-19-1 0,71 19 31,-70-19-31,17-17 16,18 18 15,0-18-15,0 17-1,0-17 1,0 0-1,-35 0-15,52 0 16,1 0 0,17-35-1,-70 18-15,105-19 16,-17-17 0,-36 36-1,19 17 16,-19-18-31,-17 0 16,-35 18 15,-1 0 1,19 0-17,-1 0 1,35 18-1,19 35 1,-72-35-16,89 70 16,35 0-1,18 35 1,-53-52 0,-36-36-1,1-35 1,-1 0 15,1 0-31,0 0 16,52-70 15,89-1-15,-71 18-1,-18 18 1,-52 17-1,17 1 1,-17-19 0,17 19-1,-53-1-15,53-17 16,0 17 0,18-17-1,18 35 1,-54 0-1,-17 0 1,0 0 0,35 18-1,1 35 17,-54-36-32,88 54 15,18-18 1,-70-36-1,17 19 1,-35-36 0,18 0-1,-1 0 1,1 0 0,35 0-1,17-36 1,53-17-1,-34 18 1,16-18 0,19 0-1,-71 0 17,-71 53-17,0 0 1,-17 0-1,-1 0 1,19 0-16,-1 0 16,53 71-1,18-36 1,35 53 0,0-35-1,18 53 1,-53-53-1,0-18 1,-18-17 0,-18-18-1,19 0 17,-19 0-17,54 0 1,-54-18-1,71-70 1,-17 18 0,-1 17-1,18 0 1,-53 0 0,18 0-1,-18 0 1,1 35 15,-54 18-31,36 0 16,-54 0-1,36 0 17,-18 0-17,89 18 1,-54 17-1,36 1 1,-53-1 0,0 0-1,0 18 1,0-18 0,-18-35-1,18 0 16,-35 0-15,35 0 0,17 0-1,36-35 1,-18 17 15,-70 1-31,70 17 16,0-18-1,-52 18 1,-19 0 109,36 0-109,-35 0-1,-1 0-15,36 18 0,0 52 32,-18-52-17,-17-18 48,0 0 15,-1 0-63,1 0-15,0 0 0,17 0 16,0 0 15,-17 0 32</inkml:trace>
  <inkml:trace contextRef="#ctx0" brushRef="#br0" timeOffset="33410.97">24941 7761 0,'18'0'47,"0"18"-31,-1-18-1,1 0-15,35 35 16,17 0 0,-17-17-1,-17 0 1,-1-1 15,18-17-15,0 0-1,-18 0-15,-17 0 16,-1 0-16,36 0 16,35 0-1,-17 0 1,17-17 0,-70 17-16,52-36 15,1 1 1,-1 17-1,1-17 1,-36 17 0,36-17-1,-18 35 1,-18-17 15,-17 17-31,-1 0 16,1 0-1,0 0-15,-1 0 16,19 0 0,-1 0-1,71 0 1,-18 52 0,18 1-1,-1 0 1,-16-35-1,-19-18 1,18 0 0,1 0-1,-19 0 17,18 0-17,1 0 1,-1 0-1,-18-18 1,19-35 0,-37 18-1,37 17 1,-54-17 0,-17 35-1,-1 0 1,18 0-1,1 0 1,17 0 0,17 0 15,-17 0-15,35 0-1,-17 0 1,17 35-1,18 18 1,0 0 0,0 0-1,-36-35 1,1-18 0,-18 0-1,-18 0 1,35 0-1,1 0 1,35 0 0,17 0-1,-87 0 17</inkml:trace>
  <inkml:trace contextRef="#ctx0" brushRef="#br0" timeOffset="44709.74">19279 8625 0,'36'18'46,"-19"-18"-46,19 35 0,-1-17 0,106 35 16,18 0 15,-54-18-15,-69-35-16,34 18 16,1 17-1,-18-17 1,-36-18-16,54 0 15,0 0 1,-1-18 0,36-70-1,-18 0 1,-17 52 0,-36 19-1,0 17 1,-17 0-1,0 0 17,-1 0-17,36 0 1,18 0 0,-1 0-1,71 70 1,-70 1-1,-36-54-15,0 36 16,18-35 0,-35 17-1,17-35 1,-17 0-16,17 0 16,36 0-1,-36 0 1,0 0-1,18 0 1,0-35 15,0 17-15,-53 1 0</inkml:trace>
  <inkml:trace contextRef="#ctx0" brushRef="#br0" timeOffset="48683.31">27287 8731 0,'18'0'94,"17"18"-78,-17 0-16,0-1 15,34-17-15,37 53 16,-72-35-16,72 35 16,-37-18 15,-34-17-15,17-18 15,-17 0-16,0 0-15,17 0 16,18-18 0,0 0-1,17-17 1,1 0 0,-18-1-1,0 1 1,-18 0-1,-17 17 1,52-35 0,-35 0 15,-17 53-15,17 0 30,-17 0-30,53 0 0,17 53-1,35 18 1,-70-18 0,53-18-1,-35-17 1,-19 17-1,-34-35-15,0 0 16,-1 0 0,1 0-1,0 0 1,-1 0-16,19 0 31,-19 0-15,18-18-16,18-17 15,-17-18 1,-1 18 0,0-18-1,18 18 1,-35-1 0,-1 19-1,1 17 63,0 0-62,-1 0-16,36 0 0,18 35 31,-36-17-31,71 52 16,0 1-1,0-18 1,-89-53 0,1 0-1,17 17 1,18 1 0,0-18-1,18 0 1,-1 0 15,-52 0-31,-1 0 16</inkml:trace>
  <inkml:trace contextRef="#ctx0" brushRef="#br0" timeOffset="104270.47">7373 11165 0,'18'0'16,"-1"0"-1,54 0 17,-53 0-32,17 18 31,0 17-15,-17-35-16,17 18 15,-35 0-15,53-1 16,17 36-1,-34-35 1,-1-18 0,0 35-1,18-35 17,-17 0-32,16 0 15,19 0 1,17 0-1,-17 0 17,17-18-17,-18-34 1,36-1 0,0 0-1,-35 0 1,-36 35-1,0 1 1,1-1 0,-1 18-1,0 0 1,18 0 0,35 0-1,0 0 1,1 0-1,-19 0 17,-17 0-17,0 35 1,0-17 0,53 35-1,-36-53 1,18 35-1,18-17 1,0 17 0,-35-35-1,-1 0 1,1 18 0,-1-18-1,19 0 1,16 0-1,-34 0 17,0 0-17,34-53 1,1 0 0,18-18-1,-71 54 1,-18-19-1,18 1 1,-36 35-16,36 0 16,0-18-1,0 18 1,-18-17 0,36 17-1,52 0 1,-52 0 15,-18 0-31,0 0 31,0 35-15,17-17 0,36 17-1,-35 0 1,-18-17-1,17 17 1,-17-17 0,-18-1-1,36 1 1,-18 0 0,0-18-1,-18 0 1,18 0-1,0 0 17,-35 0-17,34 0 1,37 0 0,-36 0-1,-36 0 16,1 0 157,35 0-157,-36 0-31,1 0 0,0 0 16,17 0-1,-17 0 1,17-18-16,-18 18 16,19-18-1,34 1 1,-17 17 0,-17-18-1,-19 18 1,1 0 46</inkml:trace>
  <inkml:trace contextRef="#ctx0" brushRef="#br0" timeOffset="112346.32">20832 11130 0,'0'-17'31,"17"17"0,1 0-31,-1 0 16,72 0 0,16 35-1,-52 0-15,0-17 16,-17-1-1,-1 1 1,0-18 0,18 0-1,35 0 17,-17 0-17,-1-18 1,36-17-1,-18-18 1,-52 36-16,52-19 16,0 19-1,-70 17 1,-1-18 0,1 18-1,0 0 1,35 0-1,-18 0 1,35 0 0,1 53-1,-1-18 1,1 0 15,0 1-15,17 17-1,18 0 1,17-36 0,-17-17-1,-18 0 1,-53 18 0,1-18-1,34 0 1,-17 0-1,-18 0 1,1-18 0,52-35 15,-35 18-31,17 0 16,36-1 15,-53 36-16,-35 0 1,17 0 0,0 0-1,36 0 1,17 0 0,-53 0-1,1 0 1,-1 0-1,0 0 1,71 0 0,-18 53-1,-17-17 1,-18-1 0,0-17 15,-18-1-16,0-17 1,-17 0 0,17 0-1,0 0 1,18 0 0,-17 0-1,-19 0 1</inkml:trace>
  <inkml:trace contextRef="#ctx0" brushRef="#br0" timeOffset="114224.06">8767 12224 0,'17'0'47,"1"0"-47,105 0 15,-87 0-15,158 0 16,-36 0-1,89 0 1,-53 0 0,-35 0-1,-71 0 1</inkml:trace>
  <inkml:trace contextRef="#ctx0" brushRef="#br0" timeOffset="117298.7">11818 12188 0,'18'0'31,"-1"0"-31,19 0 16,-1 0-16,71-17 15,52-1 1,37 18-1,-19-17 1,-35 17 0,-35 0-1,-89 0-15,72-18 16,-54 18 0,-17 0-1</inkml:trace>
  <inkml:trace contextRef="#ctx0" brushRef="#br0" timeOffset="183967.69">7602 14587 0,'-17'0'16,"17"18"0,106 53 15,-89-54-31,1-17 0,35 35 16,17-17 15,-52-18-16,53 0 1,-1 18 0,18-18-1,18 0 1,-88 0-16,88 0 16,17-53-1,-52 0 1,-18 18-1,-18 17 1,0 18 0,0-18 15,-17 18-15,17 0 15,1 0-16,-1 0 1,0 18 0,18 35-1,0-35 1,-18 17 0,0-35-1,-17 0 1,0 0-1,-1 0-15,19 0 16,-1 0 15,-17 0-31</inkml:trace>
  <inkml:trace contextRef="#ctx0" brushRef="#br0" timeOffset="186597.6">12418 14587 0,'17'0'16,"1"0"0,0 0-16,-1 0 15,36 0 1,-35 0-16,52 0 15,36 0 1,-35 0 0,52 0-1,-17 0 1,53 0 0,-18 0-1,0 0 16,-53 0-15,1 0 0,-1 0-1,-18 0 1,-17 0 0,0 0-1,18 0 1,17 0-1,18 0 1,0 0 0,35 0-1,17 0 1,-52 0 0,0 0 15,35 0-16,-53 0 1,-52 0 0,-1 0-1,-17 0 1,-1 0 0,1 0-1</inkml:trace>
  <inkml:trace contextRef="#ctx0" brushRef="#br0" timeOffset="194200.27">13458 15363 0,'36'0'78,"-1"0"-78,18 0 0,-35 0 0,123 0 16,-124 0-1,89 0-15,18 0 16,17 0 15,-106 0-31,106 0 0,0 0 31,18 0-15,53 0 0,35 0-1,17 0 1,-34 0-1,69-17 1,-105-1 0,-52 18-1,-125 0-15,71 0 16,1 0 0,-1 0-1,0 0 1,35 0-1,54 0 1,105 0 15,-106 0-15,18 0 0,18 0-1,-88 0 1,-19 0-1,1 0 1,-18 0 0,-35 0-1,0 0 1,-35 0-16,52 0 16,19 0-1,16 0 1,72 0-1,-36 0 1,-18 0 0,-17 0 15,53 0-15,35 0-1,-141 0 1,-18-17-1,1 17 1,-19 0 0,1 0-1,-1 0 17,1-18-17,0 18 16,-1 0-15,1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1-07T12:31:01.2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8484 5503 0,'-17'0'31,"17"-17"-15,0-1-16,-18 0 15,0 1 1,1-18-1,17 17-15,-36-17 16,36 17-16,0-17 16,-17-36-1,17 53 17,0 1-17,-18-18 1,18 17 46,0 0-46,18 1 0,-1 17 15,1 0-16,0 0 1,-1 0 0,1 0-1,0 0 1,-1 0 0,1 0-16,0 0 15,-1 0 1,19 0-1,-1 0 1,0 0 0,0 0-1,-17 0 1,17 0 15,-17 0-31,0 0 16,17 0-1,-18 17 1,36 1 0,-35 17-1,35 0 1,-18 1 0,-35-19-16,0 1 15,18 0-15,-18 17 16,0 18-1,0 0 1,-18 0 0,-17-18-1,17-17 17,1-1 14,-1-17-30,0 0 15,1 0-31,-1 0 16,-17 0-16,17 0 16,-52-17-1,52 17 1,0-18-1</inkml:trace>
  <inkml:trace contextRef="#ctx0" brushRef="#br0" timeOffset="1200.06">13776 5556 0,'18'0'16,"-1"0"31,1 0-32,0 0-15,-1 0 16,36 0 0,-18 0-16,89 0 15,35-35 1,-71 0 0</inkml:trace>
  <inkml:trace contextRef="#ctx0" brushRef="#br0" timeOffset="2511.94">18733 5539 0,'17'0'31,"1"0"1,-1 0-32,72 0 31,-72 0-31,19 0 16,52 0-16,35 0 15,-35 0 1,-70 0 15,0 0-31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1-07T12:33:02.4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988 11430 0,'0'-18'31,"17"18"-15,1 0-1,17 0 1,18 36-1,-17-1 1,16 0 0,-16 0-1,-1 1 1,18-1 0,-18-17 15,-17-1-31,17 19 15,0-19 1,36-17 0,0 0-1,-19 0 1,19 0 0,0 0-1,-1-35 1,1 0-1,-36-1-15,35 1 16,19-18 0,34 0-1,-70 53 1,-18 0 15,1 0-15,-1 0-1,-17 0 1,17 0 0,-18 0-16,54 36 15,0-1 1,-1 18 0,1-18-1,-1 18 1,-17-18-1,-18-17 1,18 35 0,0-36-1,0 19 1,-18-36 0,-17 0 15,35 0-16,-18 0 1,53-36 0,-17 19-1,17-36 1,0 18 0,-35-1-1,18 1 1,-1 17-1,-34-17 1,17 17 0,-18 1-1,18 17 1,-18 0 0,18-18 15,-35 18-16,17 0 1,0 0 0,18 0-1,18 35 1,-1 18 0,-17 0-1,0-17 1,0-1-1,-18-17 1,-17-18-16,17 17 16,-17-17-1,17 0 1,0 0 15,1 0-15,-19 0-16,19 0 15,-1 0 1,-17 0 0,-1 0 31,1 0-32,-1 0 220,1-17-220,0 17 110,-18-18-109</inkml:trace>
  <inkml:trace contextRef="#ctx0" brushRef="#br0" timeOffset="6811.74">917 8237 0,'18'0'94,"0"0"-79,-1 0 79,-17 18-94,18-18 47,-18 18-16,17-18-31,1 17 16,0-17 31,-18 18-47,17 0 15,1-1 17,0-17 77,-1 0-109,1 0 16,0 0-1,-1 0 1,18 0 0,1 0-1,-19 0 1,19 0-16,-1-17 15,0 17 17,-17 0-32,-1-18 15,36 18 1,-17 0 0,-1 0-1,-17 0 1,-1 0-1,19 0 1,-19 0 15,1 0 126,-1 0-111,1 0-30,0 0 0,-1 0-16,1 0 15,0 0-15,-1 0 16,1 0 15,0 0-15,17 0-1,-18 0 79</inkml:trace>
  <inkml:trace contextRef="#ctx0" brushRef="#br0" timeOffset="8381.1">2628 7761 0,'18'0'62,"-1"0"-46,19 0-16,-19 0 15,1 0-15,17 0 16,1 0 0,-1 0 15,-17 0-31,17 0 0,18 0 15,-18 0 1,18 0 15,-18 0-15,36 0 0,-36 0-1,0 0 1,-17 0-1,0 0 1,-1 0 0,1 0-1,-1 0 1,1 0 0,0 0-1,17 0 1,-17 0 15,17 0-15,-17 0 15,-1 0-31</inkml:trace>
  <inkml:trace contextRef="#ctx0" brushRef="#br0" timeOffset="16054.63">6579 8855 0,'0'-18'47,"18"18"141,0 0-188,-1 0 0,1 0 15,70 53 1,-53-35 0,-17-1-1,17-17 32,-17 18 0,0 0-16,-1-18 47,1 0-31,-1 0-15,-17-18-17,18 18 1,0 0 15,-18-18-15,17 18-16,1 0 15,-18-17 1,18 17 0,-1 0-16,1 0 15,0 0 16,17 0-15,-18 0 0,36 0-1,-35 0 1,0 0 15,-1 0-31,1 0 16,17 0-1,-17 17 1</inkml:trace>
  <inkml:trace contextRef="#ctx0" brushRef="#br0" timeOffset="19515.18">6315 6103 0,'-18'0'0,"0"0"125,1 0-78,-1 0-15,1 0-17,-1 18 16,0-18-15,18 17 0,-17-17 15,-1 18-31,18 0 16,-18 17-1,18-17 1,0 34-1,0-16 17,0-19-17,0 1 1,0 0-16,0-1 31,0 1-15,0 17-1,0-17 1,18-1-16,-18 19 16,0-19-1,0 19 1,0-19 0,0 19-1,0-19 1,0 19 15,0-19-15,0 36-1,0-35 1,0-1 0,0 1-1,0 0 1,-18-1-1,18 1 1,-35 17 0,17-35-1,-34 0 1,34 0 0,0 18 15,1-1 0,-1-17-15,0 0-1,1 0 17,-1 18 108,18 0-124,0-1-1,0 1-15,0 0 32,0-1-17,0 1-15,0 0 16,18-18 0,-18 35-1,17-35-15,-17 17 16,18 1-1,-18 0 1,18 17 0,-18-17-1,0-1-15,17 19 16,1 17 0,-18-18-1,0 0 1,0 0 15,0 18-15,18-17-1,-1 16 1,-17 1 0,35 0-1,-35-17 1,18-19-1,-18 18 1,18 1 0,-1-19-1,-17 1-15,18 0 16,-18-1 0,18 1-1,-18 17 1,17-17 15,-17 0-15,0-1-1,0 1 1,0-1 0,18 19-1,0-19 1,-18 1-1,0 17 1,0-17 0,0 0-1,0-1 1,0 18 15,0-17-15,-18 17-1,18-17 17,0 0-17,0-1 32,0 1-31</inkml:trace>
  <inkml:trace contextRef="#ctx0" brushRef="#br0" timeOffset="28786.99">26970 6791 0,'18'0'15,"-1"0"1,1 0 0,-1 0 46,1 0-62,0 0 16,-1 0-16,1 0 15,53 35 1,-54-35-16,18 18 16,1 17-1,-1-17 1,0-18 15,-17 0-15,0 0-16,-1 0 15,1 0-15,17 0 16,-17 0-16,35 0 16,0 0-1,17 0 1,-17 0 0,18 0-1,-1-18 1,18 1-1,18-19 1,-18 1 0,36-18-1,-18 18 17,-53 35-17,0 0 1,17 0-1,1 0 1,-18 0 0,17 0-1,-35 0 1,-17 0-16,35 0 16,70 0-1,-17 0 1,-18 17-1,1 1 1,16 0 0,-34-1-1,-53 1-15,88 0 32,-18-1-17,-18 1 1,54-18-1,-1 0 1,-17 0 0,0 0-1,35 0 1,-18 0 0,-17 0-1,35 0 1,-17 0-1,52-18 1,-52 18 0,17-17-1,-18-1 1,54 0 0,17 18 15,-88 0-16,-36 0 1,1 0 0,-18 0-1,0 0 1,35 0 0,0 0-1,0 18 1,18 17-1,35-35 1,-106 0 0,-17 0-1,0 0 126,-1 0-125,1 0-16,0 0 15</inkml:trace>
  <inkml:trace contextRef="#ctx0" brushRef="#br0" timeOffset="78682.24">9313 8837 0,'18'0'156,"17"0"-140,-17 0-16,0 0 16,34 0-1,-34 0-15,35 0 16,-35 0 15,-1 0-15,1 0-1,0 0 1,17 0 0,-18 0-16,19 0 31,-19 0-15,1 0-1,0 0-15,-1 0 63,1 0-16</inkml:trace>
  <inkml:trace contextRef="#ctx0" brushRef="#br0" timeOffset="95413.38">5909 7373 0,'-35'0'15,"17"0"1,-52 0 15,34 0-31,19 18 16,-1-1 15,-17 19-15,-18-1-1,35 0 1,1-17-16,-19 35 16,19 17-1,-1-17 1,18 18-1,0-18 1,18 35 0,52 18-1,-35-53 1,71 70 0,-35-17-1,-1-36 1,1 19-1,0-19 17,-1 18-17,-35 1 1,-35-19 0,0-17-1,0 18 1,0 17-1,0-35 1,-35 17 0,-18-34-1,0-1 1,0-17 0,36-1-1,-72-17 1,19 18 15,52-18-31,-88 35 16,89-35 15,-1 0-15,1 18-1,-1-18 16,0 0-15,1 17-16,-1-17 16,0 0-1,18 18 1,-17 0 0,17-1-1,-18-17-15,18 36 16,0 16 15,0-34-15,18 17-1,17 1 1,-17 17 0,35-1-1,-36-16 1,18 17-1,-17 0 1,0 0 0,-18 35-1,0-71-15,0 54 16,0-18 0,0 35-1,0 0 1,-36 36-1,19-18 17,-36 52-17,53-52 1,-35 18 0,35-1-1,0-35 1,0-17-1,0-1 1,0 36 0,0 35-1,17-53 1,-17 1 0,36 34-1,-1-35 1,-18-35-1,1 18 17,0-1-17,17 19 1,0-37 0,-17 1-1,0-35 1,-1 35-1,1-18 1,17 18 0,0 0-1,1 0 1,-1-35 0,-17-1-1,-1 19 1,1-36-1,0 17 79,-1-17-78</inkml:trace>
  <inkml:trace contextRef="#ctx0" brushRef="#br0" timeOffset="99203.38">9243 13423 0,'17'0'110,"1"0"-110,0 0 15,-1 0-15,89 0 16,-53 0 0,-18 0-1,-17 0 17,0 0-1,-1 0-16</inkml:trace>
  <inkml:trace contextRef="#ctx0" brushRef="#br0" timeOffset="102145.33">11430 8872 0,'18'0'47,"-1"0"-31,1 0-16,0 0 15,-1 0-15,18 0 16,1 0-16,17 0 16,70 0-1,-17 0 1,-88 0 0,70 0-1,-53 0 1,-17 0-1</inkml:trace>
  <inkml:trace contextRef="#ctx0" brushRef="#br0" timeOffset="103588.12">11359 13212 0,'0'17'78,"18"-17"-63,0 0-15,-1 0 0,54 0 16,52 0 0,-17 0-1,-88 0-15,52 0 16,-34 0 0,-1 0-1,-17 0 1,17 0-1,-17 0 1,-1 0 0</inkml:trace>
  <inkml:trace contextRef="#ctx0" brushRef="#br0" timeOffset="108217.96">25894 5856 0,'-18'-18'47,"1"1"-32,-1-18-15,0-1 16,-17-17 0,35 0-1,-53-17 1,53 35 0,-35-36-1,35 36 1,-18 0-1,18-1 1,-17 19-16,17-1 16,0 0-1,0-17 1,35 0 0,0-1-1,-35 19 1,35-1 15,-17 18-15,-18-17-16,18 17 0,-1-18 15,36 0 1,18 1 0,-18-1-1,0 0 1,-36 1-1,1 17 17,0 0-17,-1 0 1,1 0 0,-1 0-1,1 0 1,0 0-16,17 0 15,-17 0 1,17 0 0,0 35-1,-17-17 1,0-18 0,17 35-1,18 18 1,0 0-1,0 0 1,-1-18 0,-34 0-1,0 1 1,17-1 0,-35 0-1,53 36 1,-35-1 15,-1 1-15,-17-54-1,0 19 1,0 17 0,-17-18-1,-19 0 1,19-35-1,-19 18 1,19-1 15,-19-17-31,1 0 16,-35 0 0,-1 0-1,-35 0 1,18 0 15,17 0-15,36 0-1,18 0 17,-1 18-17,-17-18 1,17 0-16,-17 0 15,-1 0 1</inkml:trace>
  <inkml:trace contextRef="#ctx0" brushRef="#br0" timeOffset="-108794.15">9049 6526 0,'-18'-17'94,"0"-1"-79,1 0 1,-1 1-16,1-1 0,-1 1 15,0-1 1,1 0 0,17 1-1,-18 17 1,18-18 15,0 0-31,0-17 16,0 17-16,0-34 15,0-37 1,18 36 15,-1 36-15,1-18 0,0-1-1,17 1 1,-18 0-1,19 17 1,-19 0 0,36 1-1,36-1 1,16 18 0,-69-18-1,34 18-15,-17 0 16,18-17-1,-54 17 1,19 0 15,-1 0-15,0 0 0,0 0-1,1 17 1,17 1-1,0 0 1,-1-1 0,-34-17-1,0 18 1,-1-18 15,1 35-31,17 1 16,1-19 15,-19 1-31,18 17 31,-17-17 1,0-1-32,-1 19 15,-17-19 1,0 1-1,18 17 1,-18-17 0,0 17-1,0-17-15,0-1 16,0 1 0,0 0-1,0 17 16,0 0-31,0-17 16,-35 17 15,17-17-15,0-1 0,1 1-1,-18 17 1,-1-17-1,19 0 1,-1-1 15,-17 1 1,17-18-1,-17 0-31,0 0 0,-36 0 15,36 0 17,-1 0-32,1 18 31,17-18-15,-17 0-1,18 0 1,-1 0-1,-35 0 1,18 0 0,-36 0-1,36 0 1,0-18 0,17 18-1,-17 0 1,-1 0-1,19 0-15,-1 0 16,1 0 0,-1-18 15,0 18 0,1 0-15,-1 0-1,0 0 17,1 0-17,-1 0 1,0-17 0,1 17-16,-1 0 46,0 0 1</inkml:trace>
  <inkml:trace contextRef="#ctx0" brushRef="#br0" timeOffset="-90863.41">13741 12947 0,'-18'0'16,"18"18"-16,-35 35 47,35-36 93,0-34-46,0-1-63,17 0-15,1 1-16,0 17 16,17 0-1,-17 0 1,-1 0-16,36 0 15,-35 0 1,35 0 0,0 0-1,17 0 17,-52 0-17,-1 0 1,1 0 15,0 17-15,-18 1-1,17-18 1,1 18 0,-18-1-1,0 1-15,0 17 16,18 0-1,-18-17 1,0 17 0,17 1-1,-17-1 17,0 0-17,0 18 1,0-35 15,0-36 47,0 0-78,0 1 0,0-19 16,0 19-16,0-54 15,0 54 1,0-1-16,0-17 16,18 17-16,0 0 47,-1 18-32,1 0 1,0-17-1,34 17 1,-16 0 0,-1 0-1,-17 0-15,17 0 63,-17 0-32,-1 0 16,18 0-31,1 0 15,-19 0-31,1 0 15,0 0 1,17-35 0,0 17-1,-17-17 1,-1 17 0,1-17-1,-18 17 1,18-35-1,-18 35 17,17 18 108,-17-17-77</inkml:trace>
  <inkml:trace contextRef="#ctx0" brushRef="#br0" timeOffset="-81468.03">26758 12259 0,'0'18'16,"18"-18"46,-1 0-62,1 0 16,17 0-1,-17 0 1,35 0 0,-18 0-1,-17 0 1,17 0 0,-17 0-1,17 0 1,0 0-1,1 0 1,-1 0 0,-17 0-1,17 0 1,0 0 0,0 0-1,-17 0 1,0 0-1,17 0 17,-17 0-1,-1 0-15</inkml:trace>
  <inkml:trace contextRef="#ctx0" brushRef="#br0" timeOffset="-63828.52">27975 13635 0,'18'0'0,"17"0"0,36 0 16,70 0 15,-53 0-15,-35 0-1,35 0 16,-53 0-31,18 0 16,-17 0 0,34 0 15,1 18-15,-18-18-1,17 0 1,1 0-1,-18 0 1,0 0 0,17 35-1,18-35 1,-35 0 0,18 0-1,-1 0 1,1 17-1,0-17 1,-1 0 15,-35 0-15,54 0 0,-19 36-1,18-36 1,-70 0-16,52 0 15,19 17 1,-36-17 0,17 18-1,18-18 1,-35 0 0,18 0-1,-1 18 1,19-18-1,34 17 17,-17-17-32,-18 0 31,-53 0-15,1 0-1,17 0 1,70 18-1,-70-18 1,0 0 0,17 0-1,-17 0 1,36 0 0,-54 0-1,0 0 1,-17 0-1,-1 0 1,54 0 15,-1 0-15,-34 0 0,-1 0-1,18 0 1,-18 0-1,0 0 1,-17 0 0</inkml:trace>
  <inkml:trace contextRef="#ctx0" brushRef="#br0" timeOffset="-4956.17">28963 14870 0</inkml:trace>
  <inkml:trace contextRef="#ctx0" brushRef="#br0" timeOffset="43541.51">13723 5380 0,'-18'-18'156,"1"1"0,17-1-140,0-17-16,-18 35 140,36 0 63,-1 0-187,1 0-16,0 0 16,-1 0-1,1 0-15,0 0 0,35 0 16,17 35 0,-17-35-1,-35 18 1,52-18-1,36 35 1,-35-35 0,17 0-1,35 35 17,-35-35-17,-35 0 1,0 0-1,-17 0 1,16 0 0,19 0-1,-18 0 1,-18 0 0,18 0-1,18 0 1,17 0-1,-18 0 1,19 0 0,-19 0-1,-35 0 17,54 0-17,-19 0 1,-52 0-1,17 0 1,0 0 0,-17 0-16,0 0 15,-1 0 1,19 0 0,17 0-1,35 0 1,-35 0-1,0 0 1,-1-17 0,19 17-1,35 0 17,-18 0-17,-35-18 1,-18 18-1,36 0 1,-36 0 0,53 0-1,-35 0 1,18 0 0,-54 0-1,36-18 1,-17 18-1,34 0 17,-35-17-32,18 17 15,18 0 1,-18 0 15,-36 0-15,19 0-1</inkml:trace>
  <inkml:trace contextRef="#ctx0" brushRef="#br0" timeOffset="45092.79">13653 4657 0,'0'17'31,"0"1"-16,0 0 1,0-1-16,0 1 16,0 17-1,0 0-15,0 1 16,0-1 0,0 0-1,-36 18 1,36-35-1,0-1 1,0 19 0,0-19-1,0 1 1,0 35 15,0-18-15,0-17-1,0-1 1,0 1 0,-17 0-1,17-1 17,0 1-1</inkml:trace>
  <inkml:trace contextRef="#ctx0" brushRef="#br0" timeOffset="46936.06">13741 4692 0,'17'0'78,"1"0"-47,0 0-15,-1 0-1,1 0-15,0 0 16,-1 0 0,1 0-1,-1 0 16,1 0-31,0 0 16,-1 0 0,1 0-16,0 18 203,-18-1-188,0 1-15,0 0 16,0-1 0,0 18-1,0-17-15,0 17 16,0 18 0,0-17-1,0-1 1,0 0-1,0-17 1,0 17 0,0 0-1,-18-17 1,18 0 0,0 17 15,0-18-16,0 1 1,0 0 0,0-1-1,0 1 1,0 0 0</inkml:trace>
  <inkml:trace contextRef="#ctx0" brushRef="#br0" timeOffset="80766.15">29880 13653 0,'-17'0'219,"-1"-18"-204,18 0-15,-35 1 0,17-19 31,0 19-15,1-1 0,-18-17-1,35 17-15,-18 18 16,18-18-16,-35-17 16,-1 18-1,1-36 1,35 35-1,-18 0 1,1-17 0,-18-18-1,35 36 1,0-36 0,0 0 15,0 0-16,0 18 1,52-71 0,-34 53-1,17 0 1,-17 0 0,17 35-1,-17-17 1,17 0-1,-17 17 1,-1 0 15,1 1-31,17-18 16,-17 17 0,0 0-1,-1-17 1,1 35 15,0 0 0,34 0-15,1 0 0,-17 0-16,17 0 15,35 0 1,-18 0-1,-17 0 1,-17 0 0,-19 0 15,18 0-15,-17 0-1,0 0 1,17 0-1,-17 0 1,17 18 0,-17-1-1,-1 1 1,36 0 0,-35-1-1,17 18 1,-17-17-1,17 0 1,-35-1-16,18 1 31,-1-18-31,19 35 16,-19-17 0,18 17 15,-35-17 0,18 17-15,17 0-1,-35-17 1,18 17 0,0 1-1,-18-1 1,0 0-1,17 0 1,-17 54 0,0-54-1,18 0 1,-18 18 0,0-18-1,0 18 1,0 0 15,0-35-15,0 35-1,-18 17 1,-17 1 0,0-36-1,17 0 1,-17-17-1,0 17 1,-18-17 15,0-18-31,0 18 16,35-18-16,-35 0 31,0 0-31,-35 0 31,35 0-15,0 0 0,18 0-1,0 0 1,-1 0 0,19 0-1,-1 0 1,-52 0-1,-1 0 1,36 0 0,17 0 359,0 0-360,1 0 376,17-18-375,-18 18 15,18-18 16,-17 1 15,-1 17-46,18-18-1,-18 18 32,18-18-31,-17 18 109,17-17-47,-18-1-47,0 18 63</inkml:trace>
  <inkml:trace contextRef="#ctx0" brushRef="#br0" timeOffset="82632.87">29951 13511 0,'-35'0'0,"17"0"31,-35 53 1,35-35-32,-17 0 15,0-1 1,0 1-1,-1 17 1,-34-17 0,17-1 15,-53 19-15,88-36-16,-52 17 15,-36 1 1,18-18-1,-18 0 1,18 0 0,-18 0-1,71 0 1,-1 0 0,1 0-1,-18-18 1,-17 1-1,17-1 17,17 18-17,36-18 1,-17 1 0,-36-1-1,18 1 1,-1 17-16,-17-18 15,0 0 1,1 1 0,52-1-1,-18 18 1,0-18 46,1 1-30,17-1-32,-18 0 31,0 18-15</inkml:trace>
  <inkml:trace contextRef="#ctx0" brushRef="#br0" timeOffset="83349.63">28028 13406 0,'0'17'15,"0"1"17,35 35-17,-35-36 1,18 19-16,0-36 0,17 35 15,-17 18 1,17 0 15,-17-36-15,-1 1 0,1 0 15</inkml:trace>
  <inkml:trace contextRef="#ctx0" brushRef="#br0" timeOffset="84201.67">27975 13423 0,'18'-17'31,"0"17"-31,17 0 16,0 0-1,0 0 17,1 0-17,-1 0 1,0 0-16,18 0 15,-18 0 1,-17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1-07T12:42:12.0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25488 10425 0,'0'-18'15,"18"18"16,-1 0-31,1 0 16,17 35 0,18-35-1,-17 36 1,-1-19 0,-17 1-1,17-1 1,0 1-1,-17-18 1,-1 18 0,19-1-1,-19-17 17,1 0-17,17 0 1,18 0-1,0-17 1,18-19 0,-54 19-16,54-18 15,-36 35 1,-17-18 0,17 18-1,0-18 1,1 1-1,-1 17 1,0 0 0,0 0-1,1 0 1,17 0 15,-1 0-15,1 35-1,-35-17 1,17-1 0,-17-17-1,35 0 1,0 0 0,0 0-1,17 0 1,1 0-1,-1-17 1,-17-1 0,35-17 15,-35-1-15,-17 19-16,-1-1 31,0 0-16,0 18 1,18 0 0,-35 0-1,17 0 1,-17 0 0,35 0-1,0 0 1,0 18-1,-18 0 1,18-1 0,-18 1 15,18 0-31,-35 17 31,17-35-15,-17 0-1,17 0 1,0 0 0,36 0-1,-36 0 1,18-18 0,35-17-1,-17 17 1,-36-17-1,18 0 1,-18 17 0,-17 0-1,17 18 1,0 0 15,18-17-15,-35 17-1,35 0 1,-36 0 0,1 0-1,35 0 1,-35 0-16,17 0 16,0 17-1,18 1 1,-18 0-1,1-1 1,17 1 0,-18-18 15,18 18-31,17-18 31,-52 0-15,0 0-1,-1 17 1,36-17 0,-18 0-1,-17 0 17,0 0-17,-1 0 16,1 0 1</inkml:trace>
  <inkml:trace contextRef="#ctx0" brushRef="#br0" timeOffset="7189.24">25435 10178 0,'0'-18'78,"18"18"-63,0 0-15,-1-18 16,1 18 0,-1 0-16,54 0 15,-18-17 1,0-19 0,-18 36-1,-35-17 1,35 17-1,1 0 1,-1 0 15,0 0-15,-17 0 31,0 0-47,-1 0 94,1 0-63,-1 0 125</inkml:trace>
  <inkml:trace contextRef="#ctx0" brushRef="#br0" timeOffset="8812.23">25347 9543 0,'0'17'47,"0"1"-47,0 0 15,0 34 1,0-34-16,0 70 15,0 1 1,0-1 0,0 0-1,-18-35 1,18-18 0,0 36-1,0-54 1,0 1-1</inkml:trace>
  <inkml:trace contextRef="#ctx0" brushRef="#br0" timeOffset="10211.86">25347 9419 0,'0'-17'16,"18"17"-1,-1 0 1,1 0-1,0 0 1,-1 0 0,1 0-16,35 0 15,35 0 1,36 0 0,-36 0-1,-53 0 1,-17 0 31,-1 0-32,1 0 1,0 0 0,-1 0-16,1 0 62,-1 0-46,1 0-16,0 0 15,-1 17 126,-17 1-125,0-1-1,0 36 1,0-17-1,0 34 1,18-35 0,-18 36-1,0-36 1,18 18 0,-18-35-16,0 35 15,0 0 1,17 17-1,-17-17 1,0-18 0,0 1-1,18-36 17</inkml:trace>
  <inkml:trace contextRef="#ctx0" brushRef="#br0" timeOffset="15281.73">25118 8308 0,'17'0'63,"1"0"-63,0 0 15,35 0 1,-18 0 0,0 0-1,-17 0-15,35 0 16,17 0 0,1 0-1,35 0 1,-53 0-1,35 0 1,-18-18 0,-34 18-1,17 0 1,-36 0 0,1 0 15,35-17-16,0 17 1,-18 0 0,-17 0-1</inkml:trace>
  <inkml:trace contextRef="#ctx0" brushRef="#br0" timeOffset="18408.14">25294 11783 0,'18'0'0,"-1"0"15,19 0 17,17-18-17,-36 18-15,71 0 16,-17-35-1,-53 35-15,35 0 16,0-18 0,-36 18-1,18 0 1,-17 0 0,0 0 140,-1 0-156,1 0 31</inkml:trace>
  <inkml:trace contextRef="#ctx0" brushRef="#br0" timeOffset="21593.54">20338 6085 0,'-18'0'172,"0"0"-156,1-17-16,17-1 0,-36 18 15,19-17 1,-1 17 46,18-18-46,-17 18-16,-1-18 0,18 1 16,-18-1-1,18 0 16,0 1-31,0-1 32,-17 0-17,-1-17 1,0 0 0,18 0-1,0-1 1,0 1-1,0 17 1,0-17 0,0 17-16,0-17 15,18 0 1,17-18 0,1 35-1,-1-17 1,0 17-1,-17 18 17,17 0-17,0 0 17,36 0-17,-54 0-15,36 0 16,-17 0-1,-1 0 1,0 18 0,1 0-1,-1-1 1,-18-17 0,36 18-1,-35 0 1,17 17-1,-17-17 17,0-1-17,17 18 1,-18-17 15,-17 0-15,18-1-16,-18 1 15,0 17 1,0 18 0,0-18-1,0-17 1,0 17 0,0 1-1,0-19 16,0 19-15,0-19 0,-18 36-1,-17-18 1,18-17 0,-19 17-1,19 1 1,-1-19-1,-17-17 17,-1 0-17,1 0 1,18 0 0,-1 0-1,-17 0-15,-36 0 31,18 0-15,35 0-16,1 0 94,-1 0-94,1-17 15</inkml:trace>
  <inkml:trace contextRef="#ctx0" brushRef="#br0" timeOffset="24583.71">24924 9613 0,'17'0'63,"1"0"-48,0 0 1,-1 0-16,19 0 15,17 35 1,35 1 0,-18-1-1,-34 0 1,-1-17 15</inkml:trace>
  <inkml:trace contextRef="#ctx0" brushRef="#br0" timeOffset="25987.71">25188 9578 0,'18'0'31,"0"0"-15,-1 0 0,1 18-1,17-1-15,-17 1 16,17 35 15,-17-36-15,-18 1-16,17 0 15,1 17 1,0-35 0,-1 35-1,-17-17 1,18 0 0,-18-1 202,0 1-186,-53-18-1,35 0-31,-17 0 0,-53 17 15,70-17-15,-17 0 16,17 0 62</inkml:trace>
  <inkml:trace contextRef="#ctx0" brushRef="#br0" timeOffset="79726">25471 16334 0,'35'0'78,"-18"0"-78,1 0 16,0 0-16,176 0 15,-141 0 1,35 0-1,-70 0-15,52 0 16,-52 0-16,70 0 16,-53 0-1,36 0-15,17 0 16,0 0 0,0 0-1,53 0 1,-35 17 15,-53 1-15,-18-18-1,36 18 1,17-1 0,18 1-1,0-18 1,70 0-1,-52 0 1,-1 0 0,1 35-1,-36 0 1,53-35 0,18 18-1,17-18 1,1 0-1,-72 0 17,-34 0-17,35 0 1,-18 0 0,18 0-1,17 0 1,1 18-1,-1-18 1,-35 0 0,18 0-1,18 0 17,-1 0-32,1 0 31,-54 0-16,1 0 1,52 0 0,-17 0-1,-18 0 1,36 17 0,-1-17-1,-88 0-15,89 0 16,-1 0-1,19 0 1,-37 0 0,19 0-1,-18 0 1,-18 0 0,-35 0-1,0 0 1,35 0-1,-18 0 17,54 18-17,-18 0 1,-53-18 0,0 0-1,-18 0 1,0 0-1,-17 0 1,17 0 0,-17 0-1,70 0 1,0 17 0,-35-17-1,18 0 1,-36 0 15,-18 0-15,1 0 62,0 0-31,-1 0-47</inkml:trace>
  <inkml:trace contextRef="#ctx0" brushRef="#br0" timeOffset="103144.55">25541 14623 0,'0'17'78,"0"1"-78,0 17 0,0-17 16,0 123-1,0-123-15,0-1 16,0 19-16,0 69 16,35 19-1,-35-18 1,18-18 0,0-18-1,-18 19 1,0-19-1,0-35 1,0 36 0,0-36-16,0 53 15,0-17 17,0-18-17,0-18 1,0-17-1,0 17 1,0-17-16,0 17 16,0 0-1,0-17 1,0 0 0,0-1-1,0 19 1,0-1-1,0-18 1</inkml:trace>
  <inkml:trace contextRef="#ctx0" brushRef="#br0" timeOffset="106828.17">25612 14693 0,'17'0'16,"1"0"-16,17-17 15,18-1 16,-18 18-15,-17 0-16,17 0 16,54 0-1,-19 0 1,-52 0-16,35 0 16,52 0-1,19 0 1,-1 0-1,-17 0 1,53 0 0,17 0 15,-70 0-31,35 0 16,-35 0-1,18 0 16,-36 0-15,0 0 0,18 0-1,-18 18 1,36-1 0,-1-17-1,53 18 1,-17-18-1,53 17 1,-36 1 0,36-18-1,-53 0 1,-54 0 0,1 35-1,35-17 16,-35-18-15,0 18 0,-35-1-1,52-17 1,71 0 0,53 0-1,-71 0 1,-52 0-1,-54 0 1,-34 0 0,34 0 15,-34 0-31,17 0 16,35 0 15,0 0-16,18 0 1,-18 0 0,71 0-1,52-35 1,-122 35 0,34-18-1,-17 1 1,-53 17-1,0-18 1,-18 18 0,-17 0-1,35 0 1,17 0 0,1 0 15,-1 0-16,-17 0 1,35 0 0,36 0-1,-54 0 1,-34 0 0,-19 0 15,1 0-16,0 0 95,-1 0-79,1 0-15,-1 0-1,1 0 1,-18 18 0,18-18-16,-1 0 15,-17 17 48,18 1-48,-18 0 1,18-1-16,-18 19 16,0-19-16,0 36 15,0 18 16,0-1-15,17 1 0,-17-18-1,18 0 1,-18 0 0,0 17-1,18 36 1,-1-35-1,1 17 1,-1 0 0,19-18 15,-36 1-31,0-18 31,17 35-15,1-17-1,-18 17 1,0-70-16,0 34 16,0 19-1,0-18 1,18 0 0,-18 0-1,0-18 16,0-17-15,0-1 0,0 1 31,0 0-1,0-1-30,0 1 15,-18 17-15,0-17 46,18-1-46,-17-17-16,-19 0 16,19 0-16,-36 18 15,18-18 1,17 0-16,-17 0 16,17 0 15,0 0-16,1 0 1,-1 0 0,1 0-1,-36 0 1,35 0 0,0 0-1,1 0 1,-1 0-1,0 0 32,1 0-31,-1 0 0,0 0-16,1-18 15,-1 18 16,1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017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7184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Title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charset="0"/>
        <a:buNone/>
        <a:defRPr lang="zh-CN" altLang="en-US" sz="2600" b="1" kern="100" spc="50" dirty="0" smtClean="0">
          <a:ln w="11430"/>
          <a:solidFill>
            <a:schemeClr val="tx1"/>
          </a:solidFill>
          <a:effectLst/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customXml" Target="../ink/ink3.xm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emf"/><Relationship Id="rId5" Type="http://schemas.openxmlformats.org/officeDocument/2006/relationships/image" Target="../media/image14.png"/><Relationship Id="rId10" Type="http://schemas.openxmlformats.org/officeDocument/2006/relationships/customXml" Target="../ink/ink2.xml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8.emf"/><Relationship Id="rId5" Type="http://schemas.openxmlformats.org/officeDocument/2006/relationships/image" Target="../media/image24.png"/><Relationship Id="rId10" Type="http://schemas.openxmlformats.org/officeDocument/2006/relationships/customXml" Target="../ink/ink4.xml"/><Relationship Id="rId4" Type="http://schemas.openxmlformats.org/officeDocument/2006/relationships/image" Target="../media/image23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4785995" y="4996815"/>
            <a:ext cx="26200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0030101010101" charset="-122"/>
                <a:ea typeface="黑体" panose="02010600030101010101" charset="-122"/>
              </a:rPr>
              <a:t>2021.01.07  •  ChongQing</a:t>
            </a:r>
            <a:r>
              <a:rPr lang="en-US" altLang="zh-CN" dirty="0"/>
              <a:t>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673860" y="979805"/>
            <a:ext cx="8844280" cy="953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800" b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Graph Random Neural Networks for Semi-Supervised Learning on Graphs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817485" y="6156325"/>
            <a:ext cx="31292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Chenghong Li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551305" y="4184015"/>
            <a:ext cx="908939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NeurIPS_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2020</a:t>
            </a:r>
            <a:endParaRPr lang="en-US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https://github.com/THUDM/GRAND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6055" y="2124075"/>
            <a:ext cx="9279890" cy="18694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970280"/>
            <a:ext cx="12192000" cy="47453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80" y="1448435"/>
            <a:ext cx="3520440" cy="2680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直接连接符 18"/>
          <p:cNvCxnSpPr/>
          <p:nvPr/>
        </p:nvCxnSpPr>
        <p:spPr>
          <a:xfrm>
            <a:off x="0" y="970425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621655" y="1448435"/>
            <a:ext cx="487807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6000"/>
              </a:lnSpc>
            </a:pP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Introduction </a:t>
            </a:r>
          </a:p>
          <a:p>
            <a:pPr fontAlgn="auto">
              <a:lnSpc>
                <a:spcPts val="6000"/>
              </a:lnSpc>
            </a:pP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Method</a:t>
            </a:r>
          </a:p>
          <a:p>
            <a:pPr fontAlgn="auto">
              <a:lnSpc>
                <a:spcPts val="6000"/>
              </a:lnSpc>
            </a:pP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 Experiments</a:t>
            </a:r>
            <a:endParaRPr lang="en-US" altLang="zh-CN" sz="4000" b="1" dirty="0">
              <a:solidFill>
                <a:srgbClr val="00206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fontAlgn="auto">
              <a:lnSpc>
                <a:spcPts val="6000"/>
              </a:lnSpc>
            </a:pP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 Conclusion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37260" y="1545590"/>
            <a:ext cx="10500360" cy="40934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graph convolution operation is a special form of Laplacian smoothing and consequently,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stacking many GNN layers tends to </a:t>
            </a: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make nodes’ features indistinguishable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 deterministic propagation makes </a:t>
            </a:r>
            <a:r>
              <a: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each node highly dependent with its  neighborhoods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leaving the nodes to be easily misguided by potential data noise and susceptible to adversarial perturbations.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 propose random propagation in GRAND, wherein </a:t>
            </a:r>
            <a:r>
              <a: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each node’s features can be randomly dropped either partially or entirely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after which the perturbed feature matrix is propagated over the graph.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As a result, </a:t>
            </a:r>
            <a:r>
              <a:rPr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each node can be insensitive to a particular neighborhood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the robustness of the GRAND and reducing the risk of over-smoothing.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091DC4EB-762F-4D6B-99B7-56A5CC2C453F}"/>
                  </a:ext>
                </a:extLst>
              </p14:cNvPr>
              <p14:cNvContentPartPr/>
              <p14:nvPr/>
            </p14:nvContentPartPr>
            <p14:xfrm>
              <a:off x="603360" y="1562040"/>
              <a:ext cx="10293480" cy="3969000"/>
            </p14:xfrm>
          </p:contentPart>
        </mc:Choice>
        <mc:Fallback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091DC4EB-762F-4D6B-99B7-56A5CC2C45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4000" y="1552680"/>
                <a:ext cx="10312200" cy="3987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3425" y="3072661"/>
            <a:ext cx="2141220" cy="3327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2790" y="2131591"/>
            <a:ext cx="2324735" cy="327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3425" y="2614826"/>
            <a:ext cx="1195070" cy="3194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2790" y="4125213"/>
            <a:ext cx="2139950" cy="2965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475" y="1596390"/>
            <a:ext cx="8604250" cy="41490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22790" y="4939283"/>
            <a:ext cx="940435" cy="3651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98025" y="4519548"/>
            <a:ext cx="1872615" cy="32829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6B848CBB-61D9-4A45-93B7-0F27CD14F8E5}"/>
              </a:ext>
            </a:extLst>
          </p:cNvPr>
          <p:cNvSpPr txBox="1"/>
          <p:nvPr/>
        </p:nvSpPr>
        <p:spPr>
          <a:xfrm>
            <a:off x="9226329" y="1762259"/>
            <a:ext cx="1043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D5F6DAE-3C40-4397-8D97-551720F33099}"/>
              </a:ext>
            </a:extLst>
          </p:cNvPr>
          <p:cNvSpPr txBox="1"/>
          <p:nvPr/>
        </p:nvSpPr>
        <p:spPr>
          <a:xfrm>
            <a:off x="9226329" y="3739104"/>
            <a:ext cx="1043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" name="墨迹 11">
                <a:extLst>
                  <a:ext uri="{FF2B5EF4-FFF2-40B4-BE49-F238E27FC236}">
                    <a16:creationId xmlns:a16="http://schemas.microsoft.com/office/drawing/2014/main" id="{26BBB762-2DED-4E55-8112-B277FE1E875C}"/>
                  </a:ext>
                </a:extLst>
              </p14:cNvPr>
              <p14:cNvContentPartPr/>
              <p14:nvPr/>
            </p14:nvContentPartPr>
            <p14:xfrm>
              <a:off x="3003480" y="1835280"/>
              <a:ext cx="3931200" cy="165240"/>
            </p14:xfrm>
          </p:contentPart>
        </mc:Choice>
        <mc:Fallback>
          <p:pic>
            <p:nvPicPr>
              <p:cNvPr id="12" name="墨迹 11">
                <a:extLst>
                  <a:ext uri="{FF2B5EF4-FFF2-40B4-BE49-F238E27FC236}">
                    <a16:creationId xmlns:a16="http://schemas.microsoft.com/office/drawing/2014/main" id="{26BBB762-2DED-4E55-8112-B277FE1E875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94120" y="1825920"/>
                <a:ext cx="3949920" cy="18396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92CC721D-5D8C-4398-B9CB-2CA8CBAA277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134" y="1650805"/>
            <a:ext cx="8864931" cy="404025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墨迹 17">
                <a:extLst>
                  <a:ext uri="{FF2B5EF4-FFF2-40B4-BE49-F238E27FC236}">
                    <a16:creationId xmlns:a16="http://schemas.microsoft.com/office/drawing/2014/main" id="{AE380DBD-30D6-4E52-895F-E97F76D161E9}"/>
                  </a:ext>
                </a:extLst>
              </p14:cNvPr>
              <p14:cNvContentPartPr/>
              <p14:nvPr/>
            </p14:nvContentPartPr>
            <p14:xfrm>
              <a:off x="330120" y="1676520"/>
              <a:ext cx="11443320" cy="3677040"/>
            </p14:xfrm>
          </p:contentPart>
        </mc:Choice>
        <mc:Fallback>
          <p:pic>
            <p:nvPicPr>
              <p:cNvPr id="18" name="墨迹 17">
                <a:extLst>
                  <a:ext uri="{FF2B5EF4-FFF2-40B4-BE49-F238E27FC236}">
                    <a16:creationId xmlns:a16="http://schemas.microsoft.com/office/drawing/2014/main" id="{AE380DBD-30D6-4E52-895F-E97F76D161E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0760" y="1667160"/>
                <a:ext cx="11462040" cy="3695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9600" y="1788268"/>
            <a:ext cx="1719580" cy="3746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2390" y="2459033"/>
            <a:ext cx="2672715" cy="6400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1440" y="3769878"/>
            <a:ext cx="2499995" cy="5359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5794" y="5262880"/>
            <a:ext cx="2653665" cy="5562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3958" y="4585059"/>
            <a:ext cx="1571819" cy="39152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E6FEA2B-BD3D-4991-A5E0-42B8538B21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9833" y="3419279"/>
            <a:ext cx="1402794" cy="27464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9F92C8D-C6CE-42BE-A2A0-2D67067C6B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8686" y="1582992"/>
            <a:ext cx="8743704" cy="398500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墨迹 7">
                <a:extLst>
                  <a:ext uri="{FF2B5EF4-FFF2-40B4-BE49-F238E27FC236}">
                    <a16:creationId xmlns:a16="http://schemas.microsoft.com/office/drawing/2014/main" id="{8B2DDB20-A522-4C65-9DEF-A61D7409B357}"/>
                  </a:ext>
                </a:extLst>
              </p14:cNvPr>
              <p14:cNvContentPartPr/>
              <p14:nvPr/>
            </p14:nvContentPartPr>
            <p14:xfrm>
              <a:off x="7238880" y="1962000"/>
              <a:ext cx="4655160" cy="4051800"/>
            </p14:xfrm>
          </p:contentPart>
        </mc:Choice>
        <mc:Fallback>
          <p:pic>
            <p:nvPicPr>
              <p:cNvPr id="8" name="墨迹 7">
                <a:extLst>
                  <a:ext uri="{FF2B5EF4-FFF2-40B4-BE49-F238E27FC236}">
                    <a16:creationId xmlns:a16="http://schemas.microsoft.com/office/drawing/2014/main" id="{8B2DDB20-A522-4C65-9DEF-A61D7409B35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29520" y="1952640"/>
                <a:ext cx="4673880" cy="407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5945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487D0F6-EAC6-4D5B-BE76-438EA32C7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438" y="1867870"/>
            <a:ext cx="8701123" cy="353030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2DAB53B-87CE-4EB6-B99C-870A38C155DB}"/>
              </a:ext>
            </a:extLst>
          </p:cNvPr>
          <p:cNvSpPr txBox="1"/>
          <p:nvPr/>
        </p:nvSpPr>
        <p:spPr>
          <a:xfrm>
            <a:off x="2163145" y="5643241"/>
            <a:ext cx="78657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NeurIPS_2019_MixMatch_A Holistic Approach to Semi-Supervised Learning</a:t>
            </a:r>
          </a:p>
        </p:txBody>
      </p:sp>
    </p:spTree>
    <p:extLst>
      <p:ext uri="{BB962C8B-B14F-4D97-AF65-F5344CB8AC3E}">
        <p14:creationId xmlns:p14="http://schemas.microsoft.com/office/powerpoint/2010/main" val="1331849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980" y="1463675"/>
            <a:ext cx="4133215" cy="49117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1320" y="1463675"/>
            <a:ext cx="3255645" cy="49117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0" y="2461260"/>
            <a:ext cx="8445500" cy="23437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Conclusion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89405" y="2121535"/>
            <a:ext cx="901319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 propose the random propagation strategy to stochastically generate multiple graph data augmentations, based on which we utilize consistency regularization to improve the model’s generalization on unlabeled data.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218</Words>
  <Application>Microsoft Office PowerPoint</Application>
  <PresentationFormat>宽屏</PresentationFormat>
  <Paragraphs>27</Paragraphs>
  <Slides>9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等线</vt:lpstr>
      <vt:lpstr>黑体</vt:lpstr>
      <vt:lpstr>宋体</vt:lpstr>
      <vt:lpstr>微软雅黑</vt:lpstr>
      <vt:lpstr>Arial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Method</vt:lpstr>
      <vt:lpstr>Method</vt:lpstr>
      <vt:lpstr>Method</vt:lpstr>
      <vt:lpstr>Experiments</vt:lpstr>
      <vt:lpstr>Experiments</vt:lpstr>
      <vt:lpstr>Conclusion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程鸿</cp:lastModifiedBy>
  <cp:revision>1674</cp:revision>
  <dcterms:created xsi:type="dcterms:W3CDTF">2017-04-22T07:59:00Z</dcterms:created>
  <dcterms:modified xsi:type="dcterms:W3CDTF">2021-01-07T13:08:05Z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